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52" r:id="rId1"/>
    <p:sldMasterId id="2147483654" r:id="rId2"/>
    <p:sldMasterId id="2147483656" r:id="rId3"/>
  </p:sldMasterIdLst>
  <p:notesMasterIdLst>
    <p:notesMasterId r:id="rId11"/>
  </p:notesMasterIdLst>
  <p:sldIdLst>
    <p:sldId id="256" r:id="rId4"/>
    <p:sldId id="257" r:id="rId5"/>
    <p:sldId id="258" r:id="rId6"/>
    <p:sldId id="261" r:id="rId7"/>
    <p:sldId id="259" r:id="rId8"/>
    <p:sldId id="260" r:id="rId9"/>
    <p:sldId id="262" r:id="rId10"/>
  </p:sldIdLst>
  <p:sldSz cx="9144000" cy="6858000" type="screen4x3"/>
  <p:notesSz cx="6858000" cy="9144000"/>
  <p:defaultTextStyle>
    <a:defPPr>
      <a:defRPr lang="nl-NL"/>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sé Spanjaard" initials="" lastIdx="0" clrIdx="0"/>
  <p:cmAuthor id="1" name="TU/e" initials="" lastIdx="13"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4" d="100"/>
          <a:sy n="84" d="100"/>
        </p:scale>
        <p:origin x="-1392" y="-67"/>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2.jpe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nl-NL" altLang="en-US"/>
          </a:p>
        </p:txBody>
      </p:sp>
      <p:sp>
        <p:nvSpPr>
          <p:cNvPr id="819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nl-NL" altLang="en-US"/>
          </a:p>
        </p:txBody>
      </p:sp>
      <p:sp>
        <p:nvSpPr>
          <p:cNvPr id="819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nl-NL" altLang="en-US"/>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16A5E718-1C1F-4B63-A9C0-1A1A2F809C6E}" type="slidenum">
              <a:rPr lang="nl-NL" altLang="en-US"/>
              <a:pPr/>
              <a:t>‹nr.›</a:t>
            </a:fld>
            <a:endParaRPr lang="nl-NL" altLang="en-US"/>
          </a:p>
        </p:txBody>
      </p:sp>
    </p:spTree>
    <p:extLst>
      <p:ext uri="{BB962C8B-B14F-4D97-AF65-F5344CB8AC3E}">
        <p14:creationId xmlns:p14="http://schemas.microsoft.com/office/powerpoint/2010/main" val="108691754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Introductie:</a:t>
            </a:r>
          </a:p>
          <a:p>
            <a:r>
              <a:rPr lang="nl-NL" dirty="0" smtClean="0"/>
              <a:t>Publiek</a:t>
            </a:r>
            <a:r>
              <a:rPr lang="nl-NL" baseline="0" dirty="0" smtClean="0"/>
              <a:t> welkom heten , ons zelf introduceren, project introduceren.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0</a:t>
            </a:fld>
            <a:endParaRPr lang="nl-NL" altLang="en-US"/>
          </a:p>
        </p:txBody>
      </p:sp>
    </p:spTree>
    <p:extLst>
      <p:ext uri="{BB962C8B-B14F-4D97-AF65-F5344CB8AC3E}">
        <p14:creationId xmlns:p14="http://schemas.microsoft.com/office/powerpoint/2010/main" val="1281251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over precies wat je hier ziet: Dat je kunt</a:t>
            </a:r>
            <a:r>
              <a:rPr lang="nl-NL" baseline="0" dirty="0" smtClean="0"/>
              <a:t> zoeken op locatie en wat voor soort eten je wil, en dat je ook op huidige locatie kunt zoeken.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1</a:t>
            </a:fld>
            <a:endParaRPr lang="nl-NL" altLang="en-US"/>
          </a:p>
        </p:txBody>
      </p:sp>
    </p:spTree>
    <p:extLst>
      <p:ext uri="{BB962C8B-B14F-4D97-AF65-F5344CB8AC3E}">
        <p14:creationId xmlns:p14="http://schemas.microsoft.com/office/powerpoint/2010/main" val="271960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dat je een lijst met restaurants</a:t>
            </a:r>
            <a:r>
              <a:rPr lang="nl-NL" baseline="0" dirty="0" smtClean="0"/>
              <a:t> te zien krijgt (sommige ervan met rating en foto’s er bij) en dat je bepaalde filters en sorteermogelijkheden hebt om te vinden wat je zoekt.</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2</a:t>
            </a:fld>
            <a:endParaRPr lang="nl-NL" altLang="en-US"/>
          </a:p>
        </p:txBody>
      </p:sp>
    </p:spTree>
    <p:extLst>
      <p:ext uri="{BB962C8B-B14F-4D97-AF65-F5344CB8AC3E}">
        <p14:creationId xmlns:p14="http://schemas.microsoft.com/office/powerpoint/2010/main" val="2872204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over het feit dat je restaurants kunt aanklikken waarna je informatie</a:t>
            </a:r>
            <a:r>
              <a:rPr lang="nl-NL" baseline="0" dirty="0" smtClean="0"/>
              <a:t> te zien krijgt: eventuele ratings/reviews/foto’s en andere algemene informatie en contactinformatie. In de toekomst is het ook mogelijk om de locatie van het restaurant op de kaart links te zien. Als je inlogt kun je ook reviews schrijven.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3</a:t>
            </a:fld>
            <a:endParaRPr lang="nl-NL" altLang="en-US"/>
          </a:p>
        </p:txBody>
      </p:sp>
    </p:spTree>
    <p:extLst>
      <p:ext uri="{BB962C8B-B14F-4D97-AF65-F5344CB8AC3E}">
        <p14:creationId xmlns:p14="http://schemas.microsoft.com/office/powerpoint/2010/main" val="34404205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Klik om de stijl te bewerken</a:t>
            </a:r>
          </a:p>
        </p:txBody>
      </p:sp>
      <p:sp>
        <p:nvSpPr>
          <p:cNvPr id="24579" name="Rectangle 3"/>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Klik om de ondertitelstijl van het model te bewerken</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0345CB26-45F3-48D7-9505-BF0A97A553B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E820C9E9-79AE-448B-8686-368C217A74AC}" type="datetime1">
              <a:rPr lang="nl-NL" altLang="en-US"/>
              <a:pPr/>
              <a:t>12-1-2015</a:t>
            </a:fld>
            <a:endParaRPr lang="nl-NL" altLang="en-US"/>
          </a:p>
        </p:txBody>
      </p:sp>
    </p:spTree>
    <p:extLst>
      <p:ext uri="{BB962C8B-B14F-4D97-AF65-F5344CB8AC3E}">
        <p14:creationId xmlns:p14="http://schemas.microsoft.com/office/powerpoint/2010/main" val="304558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343525"/>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343525"/>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F7A9166F-1395-4594-B18D-AA53C481CC29}"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311FB78D-9F43-4B49-94C9-3236C10EFFE7}" type="datetime1">
              <a:rPr lang="nl-NL" altLang="en-US"/>
              <a:pPr/>
              <a:t>12-1-2015</a:t>
            </a:fld>
            <a:endParaRPr lang="nl-NL" altLang="en-US"/>
          </a:p>
        </p:txBody>
      </p:sp>
    </p:spTree>
    <p:extLst>
      <p:ext uri="{BB962C8B-B14F-4D97-AF65-F5344CB8AC3E}">
        <p14:creationId xmlns:p14="http://schemas.microsoft.com/office/powerpoint/2010/main" val="2329626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pic>
        <p:nvPicPr>
          <p:cNvPr id="50187" name="Picture 11" descr="foto oranj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2125" y="1125538"/>
            <a:ext cx="3571875" cy="4133850"/>
          </a:xfrm>
          <a:prstGeom prst="rect">
            <a:avLst/>
          </a:prstGeom>
          <a:noFill/>
          <a:extLst>
            <a:ext uri="{909E8E84-426E-40DD-AFC4-6F175D3DCCD1}">
              <a14:hiddenFill xmlns:a14="http://schemas.microsoft.com/office/drawing/2010/main">
                <a:solidFill>
                  <a:srgbClr val="FFFFFF"/>
                </a:solidFill>
              </a14:hiddenFill>
            </a:ext>
          </a:extLst>
        </p:spPr>
      </p:pic>
      <p:pic>
        <p:nvPicPr>
          <p:cNvPr id="50186" name="Picture 10" descr="orange tit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0825" cy="6854825"/>
          </a:xfrm>
          <a:prstGeom prst="rect">
            <a:avLst/>
          </a:prstGeom>
          <a:noFill/>
          <a:extLst>
            <a:ext uri="{909E8E84-426E-40DD-AFC4-6F175D3DCCD1}">
              <a14:hiddenFill xmlns:a14="http://schemas.microsoft.com/office/drawing/2010/main">
                <a:solidFill>
                  <a:srgbClr val="FFFFFF"/>
                </a:solidFill>
              </a14:hiddenFill>
            </a:ext>
          </a:extLst>
        </p:spPr>
      </p:pic>
      <p:sp>
        <p:nvSpPr>
          <p:cNvPr id="50178" name="Rectangle 2"/>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Click to edit Master title style</a:t>
            </a:r>
          </a:p>
        </p:txBody>
      </p:sp>
      <p:sp>
        <p:nvSpPr>
          <p:cNvPr id="50179" name="Rectangle 3"/>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Click to edit Master subtitle style</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714B7D17-7C22-4B7D-8A84-74BAD1E74BB6}"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432F0A0-3EB0-4762-A9F1-93B01069DE25}" type="datetime1">
              <a:rPr lang="nl-NL" altLang="en-US"/>
              <a:pPr/>
              <a:t>12-1-2015</a:t>
            </a:fld>
            <a:endParaRPr lang="nl-NL" altLang="en-US"/>
          </a:p>
        </p:txBody>
      </p:sp>
    </p:spTree>
    <p:extLst>
      <p:ext uri="{BB962C8B-B14F-4D97-AF65-F5344CB8AC3E}">
        <p14:creationId xmlns:p14="http://schemas.microsoft.com/office/powerpoint/2010/main" val="22229186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003B77A1-C91F-46AC-B092-4817F7DD79EA}"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4C0F88BE-24A5-4463-8B14-73DADEB827A6}" type="datetime1">
              <a:rPr lang="nl-NL" altLang="en-US"/>
              <a:pPr/>
              <a:t>12-1-2015</a:t>
            </a:fld>
            <a:endParaRPr lang="nl-NL" altLang="en-US"/>
          </a:p>
        </p:txBody>
      </p:sp>
    </p:spTree>
    <p:extLst>
      <p:ext uri="{BB962C8B-B14F-4D97-AF65-F5344CB8AC3E}">
        <p14:creationId xmlns:p14="http://schemas.microsoft.com/office/powerpoint/2010/main" val="180080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19537"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3125" y="1600200"/>
            <a:ext cx="3921125"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9070C80F-8F36-4FDD-A111-E38168A420AA}"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1BE0BD8F-2D33-41E5-8675-5A7DBCB87C94}" type="datetime1">
              <a:rPr lang="nl-NL" altLang="en-US"/>
              <a:pPr/>
              <a:t>12-1-2015</a:t>
            </a:fld>
            <a:endParaRPr lang="nl-NL" altLang="en-US"/>
          </a:p>
        </p:txBody>
      </p:sp>
    </p:spTree>
    <p:extLst>
      <p:ext uri="{BB962C8B-B14F-4D97-AF65-F5344CB8AC3E}">
        <p14:creationId xmlns:p14="http://schemas.microsoft.com/office/powerpoint/2010/main" val="2104458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F8FF0C14-01E1-4ACD-925B-7261AD7D27BA}"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91299863-52F9-415E-A357-D10349883D03}" type="datetime1">
              <a:rPr lang="nl-NL" altLang="en-US"/>
              <a:pPr/>
              <a:t>12-1-2015</a:t>
            </a:fld>
            <a:endParaRPr lang="nl-NL" altLang="en-US"/>
          </a:p>
        </p:txBody>
      </p:sp>
    </p:spTree>
    <p:extLst>
      <p:ext uri="{BB962C8B-B14F-4D97-AF65-F5344CB8AC3E}">
        <p14:creationId xmlns:p14="http://schemas.microsoft.com/office/powerpoint/2010/main" val="15048715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3DD40635-8B9F-47EB-A2B4-1FD40F26F797}"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F31AF8A4-5FBA-470B-829A-9B015C86CB02}" type="datetime1">
              <a:rPr lang="nl-NL" altLang="en-US"/>
              <a:pPr/>
              <a:t>12-1-2015</a:t>
            </a:fld>
            <a:endParaRPr lang="nl-NL" altLang="en-US"/>
          </a:p>
        </p:txBody>
      </p:sp>
    </p:spTree>
    <p:extLst>
      <p:ext uri="{BB962C8B-B14F-4D97-AF65-F5344CB8AC3E}">
        <p14:creationId xmlns:p14="http://schemas.microsoft.com/office/powerpoint/2010/main" val="21779672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47291C3B-92C8-47E0-A76A-B361C67C880D}"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6C6ED151-D244-4ECB-A7EE-39724DF97521}" type="datetime1">
              <a:rPr lang="nl-NL" altLang="en-US"/>
              <a:pPr/>
              <a:t>12-1-2015</a:t>
            </a:fld>
            <a:endParaRPr lang="nl-NL" altLang="en-US"/>
          </a:p>
        </p:txBody>
      </p:sp>
    </p:spTree>
    <p:extLst>
      <p:ext uri="{BB962C8B-B14F-4D97-AF65-F5344CB8AC3E}">
        <p14:creationId xmlns:p14="http://schemas.microsoft.com/office/powerpoint/2010/main" val="25889964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C46186F4-C20E-4B7C-880D-5B43C6DF8624}"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9DB93BEE-7109-48A2-8B3E-430C5DA21303}" type="datetime1">
              <a:rPr lang="nl-NL" altLang="en-US"/>
              <a:pPr/>
              <a:t>12-1-2015</a:t>
            </a:fld>
            <a:endParaRPr lang="nl-NL" altLang="en-US"/>
          </a:p>
        </p:txBody>
      </p:sp>
    </p:spTree>
    <p:extLst>
      <p:ext uri="{BB962C8B-B14F-4D97-AF65-F5344CB8AC3E}">
        <p14:creationId xmlns:p14="http://schemas.microsoft.com/office/powerpoint/2010/main" val="2121264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704989F0-E77C-447A-8031-4D75195A270F}"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931551F1-A73D-4FE6-A388-3747CF36A2B2}" type="datetime1">
              <a:rPr lang="nl-NL" altLang="en-US"/>
              <a:pPr/>
              <a:t>12-1-2015</a:t>
            </a:fld>
            <a:endParaRPr lang="nl-NL" altLang="en-US"/>
          </a:p>
        </p:txBody>
      </p:sp>
    </p:spTree>
    <p:extLst>
      <p:ext uri="{BB962C8B-B14F-4D97-AF65-F5344CB8AC3E}">
        <p14:creationId xmlns:p14="http://schemas.microsoft.com/office/powerpoint/2010/main" val="28810670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DD0104E4-5AF1-4AB7-AF72-53A5DB03636B}"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F8C256BA-99E1-43E2-83FA-DDA21EA40366}" type="datetime1">
              <a:rPr lang="nl-NL" altLang="en-US"/>
              <a:pPr/>
              <a:t>12-1-2015</a:t>
            </a:fld>
            <a:endParaRPr lang="nl-NL" altLang="en-US"/>
          </a:p>
        </p:txBody>
      </p:sp>
    </p:spTree>
    <p:extLst>
      <p:ext uri="{BB962C8B-B14F-4D97-AF65-F5344CB8AC3E}">
        <p14:creationId xmlns:p14="http://schemas.microsoft.com/office/powerpoint/2010/main" val="2992044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3CDBC7F9-E479-4952-B241-C3A24028CC0B}"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79478B8-71F4-4EB4-BA84-D2310D105944}" type="datetime1">
              <a:rPr lang="nl-NL" altLang="en-US"/>
              <a:pPr/>
              <a:t>12-1-2015</a:t>
            </a:fld>
            <a:endParaRPr lang="nl-NL" altLang="en-US"/>
          </a:p>
        </p:txBody>
      </p:sp>
    </p:spTree>
    <p:extLst>
      <p:ext uri="{BB962C8B-B14F-4D97-AF65-F5344CB8AC3E}">
        <p14:creationId xmlns:p14="http://schemas.microsoft.com/office/powerpoint/2010/main" val="13142968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522913"/>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522913"/>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D7D1E4E-36D9-440A-AA59-67FE8010D00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C9941665-4A26-41E0-BC89-2760EAFF4ABA}" type="datetime1">
              <a:rPr lang="nl-NL" altLang="en-US"/>
              <a:pPr/>
              <a:t>12-1-2015</a:t>
            </a:fld>
            <a:endParaRPr lang="nl-NL" altLang="en-US"/>
          </a:p>
        </p:txBody>
      </p:sp>
    </p:spTree>
    <p:extLst>
      <p:ext uri="{BB962C8B-B14F-4D97-AF65-F5344CB8AC3E}">
        <p14:creationId xmlns:p14="http://schemas.microsoft.com/office/powerpoint/2010/main" val="22269937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eldia">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20164" name="Rectangle 4"/>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Click to edit Master title style</a:t>
            </a:r>
          </a:p>
        </p:txBody>
      </p:sp>
      <p:sp>
        <p:nvSpPr>
          <p:cNvPr id="220165" name="Rectangle 5"/>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Click to edit Master subtitle style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BB8F964-2749-4502-9FFF-EB832D6DB80F}"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4E7E657D-008F-4325-B0D7-B79E0747AA45}" type="datetime1">
              <a:rPr lang="nl-NL" altLang="en-US"/>
              <a:pPr/>
              <a:t>12-1-2015</a:t>
            </a:fld>
            <a:endParaRPr lang="nl-NL" altLang="en-US"/>
          </a:p>
        </p:txBody>
      </p:sp>
    </p:spTree>
    <p:extLst>
      <p:ext uri="{BB962C8B-B14F-4D97-AF65-F5344CB8AC3E}">
        <p14:creationId xmlns:p14="http://schemas.microsoft.com/office/powerpoint/2010/main" val="1870152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D400CBF0-632F-4C09-889B-04F46FC1E65D}"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7513F473-A041-45F9-AA8B-DDA758A769BF}" type="datetime1">
              <a:rPr lang="nl-NL" altLang="en-US"/>
              <a:pPr/>
              <a:t>12-1-2015</a:t>
            </a:fld>
            <a:endParaRPr lang="nl-NL" altLang="en-US"/>
          </a:p>
        </p:txBody>
      </p:sp>
    </p:spTree>
    <p:extLst>
      <p:ext uri="{BB962C8B-B14F-4D97-AF65-F5344CB8AC3E}">
        <p14:creationId xmlns:p14="http://schemas.microsoft.com/office/powerpoint/2010/main" val="7413003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19537"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3125" y="1600200"/>
            <a:ext cx="3921125"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1E5D32F3-6835-4390-9880-1211108C11EE}"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D3556973-BD2A-4B0A-BE09-2D382447591E}" type="datetime1">
              <a:rPr lang="nl-NL" altLang="en-US"/>
              <a:pPr/>
              <a:t>12-1-2015</a:t>
            </a:fld>
            <a:endParaRPr lang="nl-NL" altLang="en-US"/>
          </a:p>
        </p:txBody>
      </p:sp>
    </p:spTree>
    <p:extLst>
      <p:ext uri="{BB962C8B-B14F-4D97-AF65-F5344CB8AC3E}">
        <p14:creationId xmlns:p14="http://schemas.microsoft.com/office/powerpoint/2010/main" val="27271399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7A37EF13-1391-4757-9CFC-C2E7F2DD0B25}"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9A533536-2948-4A89-9FE0-F59E1108034E}" type="datetime1">
              <a:rPr lang="nl-NL" altLang="en-US"/>
              <a:pPr/>
              <a:t>12-1-2015</a:t>
            </a:fld>
            <a:endParaRPr lang="nl-NL" altLang="en-US"/>
          </a:p>
        </p:txBody>
      </p:sp>
    </p:spTree>
    <p:extLst>
      <p:ext uri="{BB962C8B-B14F-4D97-AF65-F5344CB8AC3E}">
        <p14:creationId xmlns:p14="http://schemas.microsoft.com/office/powerpoint/2010/main" val="16089028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ECE70357-0CC4-4D2C-B11C-5EB3B614CBAE}"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D925D6E4-0BFC-4C1C-80FA-191980771D68}" type="datetime1">
              <a:rPr lang="nl-NL" altLang="en-US"/>
              <a:pPr/>
              <a:t>12-1-2015</a:t>
            </a:fld>
            <a:endParaRPr lang="nl-NL" altLang="en-US"/>
          </a:p>
        </p:txBody>
      </p:sp>
    </p:spTree>
    <p:extLst>
      <p:ext uri="{BB962C8B-B14F-4D97-AF65-F5344CB8AC3E}">
        <p14:creationId xmlns:p14="http://schemas.microsoft.com/office/powerpoint/2010/main" val="18259850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532A20B9-F134-49DA-844E-D0B51F11CCA7}"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F37B78B1-B764-41C4-80BE-FDEC7801B4E4}" type="datetime1">
              <a:rPr lang="nl-NL" altLang="en-US"/>
              <a:pPr/>
              <a:t>12-1-2015</a:t>
            </a:fld>
            <a:endParaRPr lang="nl-NL" altLang="en-US"/>
          </a:p>
        </p:txBody>
      </p:sp>
    </p:spTree>
    <p:extLst>
      <p:ext uri="{BB962C8B-B14F-4D97-AF65-F5344CB8AC3E}">
        <p14:creationId xmlns:p14="http://schemas.microsoft.com/office/powerpoint/2010/main" val="1170582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4CC75B8-DA1B-429D-AEEE-9BAD915E55E4}"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9B09805-52C5-4350-B443-1CA56F912300}" type="datetime1">
              <a:rPr lang="nl-NL" altLang="en-US"/>
              <a:pPr/>
              <a:t>12-1-2015</a:t>
            </a:fld>
            <a:endParaRPr lang="nl-NL" altLang="en-US"/>
          </a:p>
        </p:txBody>
      </p:sp>
    </p:spTree>
    <p:extLst>
      <p:ext uri="{BB962C8B-B14F-4D97-AF65-F5344CB8AC3E}">
        <p14:creationId xmlns:p14="http://schemas.microsoft.com/office/powerpoint/2010/main" val="14546703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00851BAE-007E-4FBC-8B9B-DA32D92A77D2}"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C4B126FE-FDA7-467E-B46A-7F8BA85C35E1}" type="datetime1">
              <a:rPr lang="nl-NL" altLang="en-US"/>
              <a:pPr/>
              <a:t>12-1-2015</a:t>
            </a:fld>
            <a:endParaRPr lang="nl-NL" altLang="en-US"/>
          </a:p>
        </p:txBody>
      </p:sp>
    </p:spTree>
    <p:extLst>
      <p:ext uri="{BB962C8B-B14F-4D97-AF65-F5344CB8AC3E}">
        <p14:creationId xmlns:p14="http://schemas.microsoft.com/office/powerpoint/2010/main" val="26958602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54EBE4C5-08AC-4469-A937-9950CFCC551B}"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A69D3235-4ECF-4800-8D9A-7C61DDDDE6BA}" type="datetime1">
              <a:rPr lang="nl-NL" altLang="en-US"/>
              <a:pPr/>
              <a:t>12-1-2015</a:t>
            </a:fld>
            <a:endParaRPr lang="nl-NL" altLang="en-US"/>
          </a:p>
        </p:txBody>
      </p:sp>
    </p:spTree>
    <p:extLst>
      <p:ext uri="{BB962C8B-B14F-4D97-AF65-F5344CB8AC3E}">
        <p14:creationId xmlns:p14="http://schemas.microsoft.com/office/powerpoint/2010/main" val="36225033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B81841A9-CB3B-4444-B161-63D47F3D1AF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879988DB-B1DE-4E5E-83B2-CC9C5F946209}" type="datetime1">
              <a:rPr lang="nl-NL" altLang="en-US"/>
              <a:pPr/>
              <a:t>12-1-2015</a:t>
            </a:fld>
            <a:endParaRPr lang="nl-NL" altLang="en-US"/>
          </a:p>
        </p:txBody>
      </p:sp>
    </p:spTree>
    <p:extLst>
      <p:ext uri="{BB962C8B-B14F-4D97-AF65-F5344CB8AC3E}">
        <p14:creationId xmlns:p14="http://schemas.microsoft.com/office/powerpoint/2010/main" val="6050073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522913"/>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522913"/>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E5CB2A8B-134B-4B18-A893-FCCF2491D7E7}"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12F807A9-EEE8-4D37-821F-EFD1C973CE22}" type="datetime1">
              <a:rPr lang="nl-NL" altLang="en-US"/>
              <a:pPr/>
              <a:t>12-1-2015</a:t>
            </a:fld>
            <a:endParaRPr lang="nl-NL" altLang="en-US"/>
          </a:p>
        </p:txBody>
      </p:sp>
    </p:spTree>
    <p:extLst>
      <p:ext uri="{BB962C8B-B14F-4D97-AF65-F5344CB8AC3E}">
        <p14:creationId xmlns:p14="http://schemas.microsoft.com/office/powerpoint/2010/main" val="27666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21125" cy="3959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4713" y="1600200"/>
            <a:ext cx="3921125" cy="3959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90240366-5A51-4ADF-9930-11C62A51FAFF}"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CFB22352-7C06-48E5-844C-C352463A084F}" type="datetime1">
              <a:rPr lang="nl-NL" altLang="en-US"/>
              <a:pPr/>
              <a:t>12-1-2015</a:t>
            </a:fld>
            <a:endParaRPr lang="nl-NL" altLang="en-US"/>
          </a:p>
        </p:txBody>
      </p:sp>
    </p:spTree>
    <p:extLst>
      <p:ext uri="{BB962C8B-B14F-4D97-AF65-F5344CB8AC3E}">
        <p14:creationId xmlns:p14="http://schemas.microsoft.com/office/powerpoint/2010/main" val="4289634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5BA2A337-CC92-42EB-83AF-CA4C047C3B8B}"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CC9F0EAF-ED62-49E5-8D80-78C1FF45456A}" type="datetime1">
              <a:rPr lang="nl-NL" altLang="en-US"/>
              <a:pPr/>
              <a:t>12-1-2015</a:t>
            </a:fld>
            <a:endParaRPr lang="nl-NL" altLang="en-US"/>
          </a:p>
        </p:txBody>
      </p:sp>
    </p:spTree>
    <p:extLst>
      <p:ext uri="{BB962C8B-B14F-4D97-AF65-F5344CB8AC3E}">
        <p14:creationId xmlns:p14="http://schemas.microsoft.com/office/powerpoint/2010/main" val="3518770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2F78816C-7904-44BD-A4B9-9191AF5485AB}"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F5A0D24A-3A75-46EA-958B-DABAB547D651}" type="datetime1">
              <a:rPr lang="nl-NL" altLang="en-US"/>
              <a:pPr/>
              <a:t>12-1-2015</a:t>
            </a:fld>
            <a:endParaRPr lang="nl-NL" altLang="en-US"/>
          </a:p>
        </p:txBody>
      </p:sp>
    </p:spTree>
    <p:extLst>
      <p:ext uri="{BB962C8B-B14F-4D97-AF65-F5344CB8AC3E}">
        <p14:creationId xmlns:p14="http://schemas.microsoft.com/office/powerpoint/2010/main" val="115007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2766F428-F090-41EF-96A4-50285AA8B847}"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D75ADA5E-B37D-46F0-B7CE-94B91D4C95FB}" type="datetime1">
              <a:rPr lang="nl-NL" altLang="en-US"/>
              <a:pPr/>
              <a:t>12-1-2015</a:t>
            </a:fld>
            <a:endParaRPr lang="nl-NL" altLang="en-US"/>
          </a:p>
        </p:txBody>
      </p:sp>
    </p:spTree>
    <p:extLst>
      <p:ext uri="{BB962C8B-B14F-4D97-AF65-F5344CB8AC3E}">
        <p14:creationId xmlns:p14="http://schemas.microsoft.com/office/powerpoint/2010/main" val="2217537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AB80AE3C-A862-4F8F-9937-DCCDED7DE0F9}"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E06089C3-ABAE-4DF1-9690-391F08D58591}" type="datetime1">
              <a:rPr lang="nl-NL" altLang="en-US"/>
              <a:pPr/>
              <a:t>12-1-2015</a:t>
            </a:fld>
            <a:endParaRPr lang="nl-NL" altLang="en-US"/>
          </a:p>
        </p:txBody>
      </p:sp>
    </p:spTree>
    <p:extLst>
      <p:ext uri="{BB962C8B-B14F-4D97-AF65-F5344CB8AC3E}">
        <p14:creationId xmlns:p14="http://schemas.microsoft.com/office/powerpoint/2010/main" val="292056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79BCA2A5-79FB-45AB-8369-009CED2F5F70}"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F4827786-0FDD-43BB-8D98-F2545B84B501}" type="datetime1">
              <a:rPr lang="nl-NL" altLang="en-US"/>
              <a:pPr/>
              <a:t>12-1-2015</a:t>
            </a:fld>
            <a:endParaRPr lang="nl-NL" altLang="en-US"/>
          </a:p>
        </p:txBody>
      </p:sp>
    </p:spTree>
    <p:extLst>
      <p:ext uri="{BB962C8B-B14F-4D97-AF65-F5344CB8AC3E}">
        <p14:creationId xmlns:p14="http://schemas.microsoft.com/office/powerpoint/2010/main" val="421657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23568" name="Picture 16"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sp>
        <p:nvSpPr>
          <p:cNvPr id="23556"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Klik om de stijl te bewerken</a:t>
            </a:r>
            <a:endParaRPr lang="nl-NL" altLang="en-US" smtClean="0"/>
          </a:p>
        </p:txBody>
      </p:sp>
      <p:sp>
        <p:nvSpPr>
          <p:cNvPr id="23558" name="Rectangle 6"/>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pic>
        <p:nvPicPr>
          <p:cNvPr id="23562" name="Picture 10"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23563" name="Rectangle 11"/>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8E026880-BD5B-42D5-B647-1B3608F56B19}" type="slidenum">
              <a:rPr lang="nl-NL" altLang="en-US"/>
              <a:pPr/>
              <a:t>‹nr.›</a:t>
            </a:fld>
            <a:endParaRPr lang="nl-NL" altLang="en-US"/>
          </a:p>
        </p:txBody>
      </p:sp>
      <p:pic>
        <p:nvPicPr>
          <p:cNvPr id="23564" name="Picture 12"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23565" name="Rectangle 13"/>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80E8EB3A-DE9B-48BE-BF66-CD6AF4DC335C}" type="datetime1">
              <a:rPr lang="nl-NL" altLang="en-US"/>
              <a:pPr/>
              <a:t>12-1-2015</a:t>
            </a:fld>
            <a:endParaRPr lang="nl-NL" altLang="en-US"/>
          </a:p>
        </p:txBody>
      </p:sp>
      <p:sp>
        <p:nvSpPr>
          <p:cNvPr id="23566" name="Rectangle 14"/>
          <p:cNvSpPr>
            <a:spLocks noGrp="1" noChangeArrowheads="1"/>
          </p:cNvSpPr>
          <p:nvPr>
            <p:ph type="body" idx="1"/>
          </p:nvPr>
        </p:nvSpPr>
        <p:spPr bwMode="auto">
          <a:xfrm>
            <a:off x="611188" y="1600200"/>
            <a:ext cx="7994650" cy="3959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Klik om de modelstijlen te bewerken</a:t>
            </a:r>
          </a:p>
          <a:p>
            <a:pPr lvl="1"/>
            <a:r>
              <a:rPr lang="nl-NL" altLang="en-US" smtClean="0"/>
              <a:t>Tweede niveau</a:t>
            </a:r>
          </a:p>
          <a:p>
            <a:pPr lvl="2"/>
            <a:r>
              <a:rPr lang="nl-NL" altLang="en-US" smtClean="0"/>
              <a:t>Derde niveau</a:t>
            </a:r>
          </a:p>
          <a:p>
            <a:pPr lvl="3"/>
            <a:r>
              <a:rPr lang="nl-NL" altLang="en-US" smtClean="0"/>
              <a:t>Vierde niveau</a:t>
            </a:r>
          </a:p>
          <a:p>
            <a:pPr lvl="4"/>
            <a:r>
              <a:rPr lang="nl-NL" altLang="en-US" smtClean="0"/>
              <a:t>Vijfde niveau</a:t>
            </a:r>
            <a:endParaRPr lang="nl-NL" altLang="en-US" smtClean="0"/>
          </a:p>
        </p:txBody>
      </p:sp>
    </p:spTree>
  </p:cSld>
  <p:clrMap bg1="lt1" tx1="dk1" bg2="lt2" tx2="dk2" accent1="accent1" accent2="accent2" accent3="accent3" accent4="accent4" accent5="accent5" accent6="accent6" hlink="hlink" folHlink="folHlink"/>
  <p:sldLayoutIdLst>
    <p:sldLayoutId id="2147483653"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hdr="0"/>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Arial" charset="0"/>
        </a:defRPr>
      </a:lvl2pPr>
      <a:lvl3pPr algn="l" rtl="0" eaLnBrk="1" fontAlgn="base" hangingPunct="1">
        <a:spcBef>
          <a:spcPct val="0"/>
        </a:spcBef>
        <a:spcAft>
          <a:spcPct val="0"/>
        </a:spcAft>
        <a:defRPr sz="3200" b="1">
          <a:solidFill>
            <a:schemeClr val="tx2"/>
          </a:solidFill>
          <a:latin typeface="Arial" charset="0"/>
        </a:defRPr>
      </a:lvl3pPr>
      <a:lvl4pPr algn="l" rtl="0" eaLnBrk="1" fontAlgn="base" hangingPunct="1">
        <a:spcBef>
          <a:spcPct val="0"/>
        </a:spcBef>
        <a:spcAft>
          <a:spcPct val="0"/>
        </a:spcAft>
        <a:defRPr sz="3200" b="1">
          <a:solidFill>
            <a:schemeClr val="tx2"/>
          </a:solidFill>
          <a:latin typeface="Arial" charset="0"/>
        </a:defRPr>
      </a:lvl4pPr>
      <a:lvl5pPr algn="l" rtl="0" eaLnBrk="1" fontAlgn="base" hangingPunct="1">
        <a:spcBef>
          <a:spcPct val="0"/>
        </a:spcBef>
        <a:spcAft>
          <a:spcPct val="0"/>
        </a:spcAft>
        <a:defRPr sz="3200" b="1">
          <a:solidFill>
            <a:schemeClr val="tx2"/>
          </a:solidFill>
          <a:latin typeface="Arial" charset="0"/>
        </a:defRPr>
      </a:lvl5pPr>
      <a:lvl6pPr marL="457200" algn="l" rtl="0" eaLnBrk="1" fontAlgn="base" hangingPunct="1">
        <a:spcBef>
          <a:spcPct val="0"/>
        </a:spcBef>
        <a:spcAft>
          <a:spcPct val="0"/>
        </a:spcAft>
        <a:defRPr sz="3200" b="1">
          <a:solidFill>
            <a:schemeClr val="tx2"/>
          </a:solidFill>
          <a:latin typeface="Arial" charset="0"/>
        </a:defRPr>
      </a:lvl6pPr>
      <a:lvl7pPr marL="914400" algn="l" rtl="0" eaLnBrk="1" fontAlgn="base" hangingPunct="1">
        <a:spcBef>
          <a:spcPct val="0"/>
        </a:spcBef>
        <a:spcAft>
          <a:spcPct val="0"/>
        </a:spcAft>
        <a:defRPr sz="3200" b="1">
          <a:solidFill>
            <a:schemeClr val="tx2"/>
          </a:solidFill>
          <a:latin typeface="Arial" charset="0"/>
        </a:defRPr>
      </a:lvl7pPr>
      <a:lvl8pPr marL="1371600" algn="l" rtl="0" eaLnBrk="1" fontAlgn="base" hangingPunct="1">
        <a:spcBef>
          <a:spcPct val="0"/>
        </a:spcBef>
        <a:spcAft>
          <a:spcPct val="0"/>
        </a:spcAft>
        <a:defRPr sz="3200" b="1">
          <a:solidFill>
            <a:schemeClr val="tx2"/>
          </a:solidFill>
          <a:latin typeface="Arial" charset="0"/>
        </a:defRPr>
      </a:lvl8pPr>
      <a:lvl9pPr marL="1828800" algn="l" rtl="0" eaLnBrk="1" fontAlgn="base" hangingPunct="1">
        <a:spcBef>
          <a:spcPct val="0"/>
        </a:spcBef>
        <a:spcAft>
          <a:spcPct val="0"/>
        </a:spcAft>
        <a:defRPr sz="3200" b="1">
          <a:solidFill>
            <a:schemeClr val="tx2"/>
          </a:solidFill>
          <a:latin typeface="Arial" charset="0"/>
        </a:defRPr>
      </a:lvl9pPr>
    </p:titleStyle>
    <p:bodyStyle>
      <a:lvl1pPr marL="268288" indent="-268288" algn="l" rtl="0" eaLnBrk="1" fontAlgn="base" hangingPunct="1">
        <a:spcBef>
          <a:spcPct val="20000"/>
        </a:spcBef>
        <a:spcAft>
          <a:spcPct val="0"/>
        </a:spcAft>
        <a:buClr>
          <a:schemeClr val="accent1"/>
        </a:buClr>
        <a:buChar char="•"/>
        <a:defRPr sz="2400" b="1">
          <a:solidFill>
            <a:schemeClr val="tx1"/>
          </a:solidFill>
          <a:latin typeface="+mn-lt"/>
          <a:ea typeface="+mn-ea"/>
          <a:cs typeface="+mn-cs"/>
        </a:defRPr>
      </a:lvl1pPr>
      <a:lvl2pPr marL="536575" indent="-266700" algn="l" rtl="0" eaLnBrk="1" fontAlgn="base" hangingPunct="1">
        <a:spcBef>
          <a:spcPct val="20000"/>
        </a:spcBef>
        <a:spcAft>
          <a:spcPct val="0"/>
        </a:spcAft>
        <a:buClr>
          <a:schemeClr val="tx1"/>
        </a:buClr>
        <a:buChar char="•"/>
        <a:defRPr sz="2200" b="1">
          <a:solidFill>
            <a:schemeClr val="tx1"/>
          </a:solidFill>
          <a:latin typeface="+mn-lt"/>
        </a:defRPr>
      </a:lvl2pPr>
      <a:lvl3pPr marL="809625" indent="-265113" algn="l" rtl="0" eaLnBrk="1" fontAlgn="base" hangingPunct="1">
        <a:spcBef>
          <a:spcPct val="20000"/>
        </a:spcBef>
        <a:spcAft>
          <a:spcPct val="0"/>
        </a:spcAft>
        <a:buClr>
          <a:schemeClr val="tx1"/>
        </a:buClr>
        <a:buFont typeface="Arial" charset="0"/>
        <a:buChar char="−"/>
        <a:defRPr sz="2200" b="1">
          <a:solidFill>
            <a:schemeClr val="tx1"/>
          </a:solidFill>
          <a:latin typeface="+mn-lt"/>
        </a:defRPr>
      </a:lvl3pPr>
      <a:lvl4pPr marL="1090613" indent="-279400" algn="l" rtl="0" eaLnBrk="1" fontAlgn="base" hangingPunct="1">
        <a:spcBef>
          <a:spcPct val="20000"/>
        </a:spcBef>
        <a:spcAft>
          <a:spcPct val="0"/>
        </a:spcAft>
        <a:buClr>
          <a:schemeClr val="tx1"/>
        </a:buClr>
        <a:buFont typeface="Arial" charset="0"/>
        <a:buChar char="−"/>
        <a:defRPr sz="2200" b="1">
          <a:solidFill>
            <a:schemeClr val="tx1"/>
          </a:solidFill>
          <a:latin typeface="+mn-lt"/>
        </a:defRPr>
      </a:lvl4pPr>
      <a:lvl5pPr marL="13493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5pPr>
      <a:lvl6pPr marL="18065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6pPr>
      <a:lvl7pPr marL="22637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7pPr>
      <a:lvl8pPr marL="27209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8pPr>
      <a:lvl9pPr marL="31781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49169" name="Picture 17"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pic>
        <p:nvPicPr>
          <p:cNvPr id="49161" name="Picture 9"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49156"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Click to edit Master title style</a:t>
            </a:r>
          </a:p>
        </p:txBody>
      </p:sp>
      <p:sp>
        <p:nvSpPr>
          <p:cNvPr id="49158" name="Rectangle 6"/>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sp>
        <p:nvSpPr>
          <p:cNvPr id="49159" name="Rectangle 7"/>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22FDA870-01E5-48F5-A8CF-F261ED832741}" type="slidenum">
              <a:rPr lang="nl-NL" altLang="en-US"/>
              <a:pPr/>
              <a:t>‹nr.›</a:t>
            </a:fld>
            <a:endParaRPr lang="nl-NL" altLang="en-US"/>
          </a:p>
        </p:txBody>
      </p:sp>
      <p:pic>
        <p:nvPicPr>
          <p:cNvPr id="49163" name="Picture 11"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49165" name="Rectangle 13"/>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9298379D-FE08-40FB-918B-2C9D6E57AFCD}" type="datetime1">
              <a:rPr lang="nl-NL" altLang="en-US"/>
              <a:pPr/>
              <a:t>12-1-2015</a:t>
            </a:fld>
            <a:endParaRPr lang="nl-NL" altLang="en-US"/>
          </a:p>
        </p:txBody>
      </p:sp>
      <p:sp>
        <p:nvSpPr>
          <p:cNvPr id="49167" name="Rectangle 15"/>
          <p:cNvSpPr>
            <a:spLocks noGrp="1" noChangeArrowheads="1"/>
          </p:cNvSpPr>
          <p:nvPr>
            <p:ph type="body" idx="1"/>
          </p:nvPr>
        </p:nvSpPr>
        <p:spPr bwMode="auto">
          <a:xfrm>
            <a:off x="611188" y="1600200"/>
            <a:ext cx="7993062" cy="4138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Tree>
  </p:cSld>
  <p:clrMap bg1="lt1" tx1="dk1" bg2="lt2" tx2="dk2" accent1="accent1" accent2="accent2" accent3="accent3" accent4="accent4" accent5="accent5" accent6="accent6" hlink="hlink" folHlink="folHlink"/>
  <p:sldLayoutIdLst>
    <p:sldLayoutId id="2147483655"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Arial" charset="0"/>
        </a:defRPr>
      </a:lvl2pPr>
      <a:lvl3pPr algn="l" rtl="0" fontAlgn="base">
        <a:spcBef>
          <a:spcPct val="0"/>
        </a:spcBef>
        <a:spcAft>
          <a:spcPct val="0"/>
        </a:spcAft>
        <a:defRPr sz="3200" b="1">
          <a:solidFill>
            <a:schemeClr val="tx2"/>
          </a:solidFill>
          <a:latin typeface="Arial" charset="0"/>
        </a:defRPr>
      </a:lvl3pPr>
      <a:lvl4pPr algn="l" rtl="0" fontAlgn="base">
        <a:spcBef>
          <a:spcPct val="0"/>
        </a:spcBef>
        <a:spcAft>
          <a:spcPct val="0"/>
        </a:spcAft>
        <a:defRPr sz="3200" b="1">
          <a:solidFill>
            <a:schemeClr val="tx2"/>
          </a:solidFill>
          <a:latin typeface="Arial" charset="0"/>
        </a:defRPr>
      </a:lvl4pPr>
      <a:lvl5pPr algn="l" rtl="0" fontAlgn="base">
        <a:spcBef>
          <a:spcPct val="0"/>
        </a:spcBef>
        <a:spcAft>
          <a:spcPct val="0"/>
        </a:spcAft>
        <a:defRPr sz="3200" b="1">
          <a:solidFill>
            <a:schemeClr val="tx2"/>
          </a:solidFill>
          <a:latin typeface="Arial" charset="0"/>
        </a:defRPr>
      </a:lvl5pPr>
      <a:lvl6pPr marL="457200" algn="l" rtl="0" fontAlgn="base">
        <a:spcBef>
          <a:spcPct val="0"/>
        </a:spcBef>
        <a:spcAft>
          <a:spcPct val="0"/>
        </a:spcAft>
        <a:defRPr sz="3200" b="1">
          <a:solidFill>
            <a:schemeClr val="tx2"/>
          </a:solidFill>
          <a:latin typeface="Arial" charset="0"/>
        </a:defRPr>
      </a:lvl6pPr>
      <a:lvl7pPr marL="914400" algn="l" rtl="0" fontAlgn="base">
        <a:spcBef>
          <a:spcPct val="0"/>
        </a:spcBef>
        <a:spcAft>
          <a:spcPct val="0"/>
        </a:spcAft>
        <a:defRPr sz="3200" b="1">
          <a:solidFill>
            <a:schemeClr val="tx2"/>
          </a:solidFill>
          <a:latin typeface="Arial" charset="0"/>
        </a:defRPr>
      </a:lvl7pPr>
      <a:lvl8pPr marL="1371600" algn="l" rtl="0" fontAlgn="base">
        <a:spcBef>
          <a:spcPct val="0"/>
        </a:spcBef>
        <a:spcAft>
          <a:spcPct val="0"/>
        </a:spcAft>
        <a:defRPr sz="3200" b="1">
          <a:solidFill>
            <a:schemeClr val="tx2"/>
          </a:solidFill>
          <a:latin typeface="Arial" charset="0"/>
        </a:defRPr>
      </a:lvl8pPr>
      <a:lvl9pPr marL="1828800" algn="l" rtl="0" fontAlgn="base">
        <a:spcBef>
          <a:spcPct val="0"/>
        </a:spcBef>
        <a:spcAft>
          <a:spcPct val="0"/>
        </a:spcAft>
        <a:defRPr sz="3200" b="1">
          <a:solidFill>
            <a:schemeClr val="tx2"/>
          </a:solidFill>
          <a:latin typeface="Arial" charset="0"/>
        </a:defRPr>
      </a:lvl9pPr>
    </p:titleStyle>
    <p:bodyStyle>
      <a:lvl1pPr marL="268288" indent="-268288" algn="l" rtl="0" fontAlgn="base">
        <a:spcBef>
          <a:spcPct val="20000"/>
        </a:spcBef>
        <a:spcAft>
          <a:spcPct val="0"/>
        </a:spcAft>
        <a:buClr>
          <a:schemeClr val="accent1"/>
        </a:buClr>
        <a:buChar char="•"/>
        <a:defRPr sz="2400" b="1">
          <a:solidFill>
            <a:schemeClr val="tx1"/>
          </a:solidFill>
          <a:latin typeface="+mn-lt"/>
          <a:ea typeface="+mn-ea"/>
          <a:cs typeface="+mn-cs"/>
        </a:defRPr>
      </a:lvl1pPr>
      <a:lvl2pPr marL="534988" indent="-265113" algn="l" rtl="0" fontAlgn="base">
        <a:spcBef>
          <a:spcPct val="20000"/>
        </a:spcBef>
        <a:spcAft>
          <a:spcPct val="0"/>
        </a:spcAft>
        <a:buClr>
          <a:schemeClr val="tx1"/>
        </a:buClr>
        <a:buChar char="•"/>
        <a:defRPr sz="2200" b="1">
          <a:solidFill>
            <a:schemeClr val="tx1"/>
          </a:solidFill>
          <a:latin typeface="+mn-lt"/>
        </a:defRPr>
      </a:lvl2pPr>
      <a:lvl3pPr marL="814388" indent="-277813" algn="l" rtl="0" fontAlgn="base">
        <a:spcBef>
          <a:spcPct val="20000"/>
        </a:spcBef>
        <a:spcAft>
          <a:spcPct val="0"/>
        </a:spcAft>
        <a:buClr>
          <a:schemeClr val="tx1"/>
        </a:buClr>
        <a:buFont typeface="Arial" charset="0"/>
        <a:buChar char="−"/>
        <a:defRPr sz="2200" b="1">
          <a:solidFill>
            <a:schemeClr val="tx1"/>
          </a:solidFill>
          <a:latin typeface="+mn-lt"/>
        </a:defRPr>
      </a:lvl3pPr>
      <a:lvl4pPr marL="1069975" indent="-254000" algn="l" rtl="0" fontAlgn="base">
        <a:spcBef>
          <a:spcPct val="20000"/>
        </a:spcBef>
        <a:spcAft>
          <a:spcPct val="0"/>
        </a:spcAft>
        <a:buClr>
          <a:schemeClr val="tx1"/>
        </a:buClr>
        <a:buFont typeface="Arial" charset="0"/>
        <a:buChar char="−"/>
        <a:defRPr sz="2200" b="1">
          <a:solidFill>
            <a:schemeClr val="tx1"/>
          </a:solidFill>
          <a:latin typeface="+mn-lt"/>
        </a:defRPr>
      </a:lvl4pPr>
      <a:lvl5pPr marL="1349375" indent="-277813" algn="l" rtl="0" fontAlgn="base">
        <a:spcBef>
          <a:spcPct val="20000"/>
        </a:spcBef>
        <a:spcAft>
          <a:spcPct val="0"/>
        </a:spcAft>
        <a:buClr>
          <a:schemeClr val="tx1"/>
        </a:buClr>
        <a:buFont typeface="Arial" charset="0"/>
        <a:buChar char="−"/>
        <a:defRPr sz="2200" b="1">
          <a:solidFill>
            <a:schemeClr val="tx1"/>
          </a:solidFill>
          <a:latin typeface="+mn-lt"/>
        </a:defRPr>
      </a:lvl5pPr>
      <a:lvl6pPr marL="1806575" indent="-277813" algn="l" rtl="0" fontAlgn="base">
        <a:spcBef>
          <a:spcPct val="20000"/>
        </a:spcBef>
        <a:spcAft>
          <a:spcPct val="0"/>
        </a:spcAft>
        <a:buClr>
          <a:schemeClr val="tx1"/>
        </a:buClr>
        <a:buFont typeface="Arial" charset="0"/>
        <a:buChar char="−"/>
        <a:defRPr sz="2200" b="1">
          <a:solidFill>
            <a:schemeClr val="tx1"/>
          </a:solidFill>
          <a:latin typeface="+mn-lt"/>
        </a:defRPr>
      </a:lvl6pPr>
      <a:lvl7pPr marL="2263775" indent="-277813" algn="l" rtl="0" fontAlgn="base">
        <a:spcBef>
          <a:spcPct val="20000"/>
        </a:spcBef>
        <a:spcAft>
          <a:spcPct val="0"/>
        </a:spcAft>
        <a:buClr>
          <a:schemeClr val="tx1"/>
        </a:buClr>
        <a:buFont typeface="Arial" charset="0"/>
        <a:buChar char="−"/>
        <a:defRPr sz="2200" b="1">
          <a:solidFill>
            <a:schemeClr val="tx1"/>
          </a:solidFill>
          <a:latin typeface="+mn-lt"/>
        </a:defRPr>
      </a:lvl7pPr>
      <a:lvl8pPr marL="2720975" indent="-277813" algn="l" rtl="0" fontAlgn="base">
        <a:spcBef>
          <a:spcPct val="20000"/>
        </a:spcBef>
        <a:spcAft>
          <a:spcPct val="0"/>
        </a:spcAft>
        <a:buClr>
          <a:schemeClr val="tx1"/>
        </a:buClr>
        <a:buFont typeface="Arial" charset="0"/>
        <a:buChar char="−"/>
        <a:defRPr sz="2200" b="1">
          <a:solidFill>
            <a:schemeClr val="tx1"/>
          </a:solidFill>
          <a:latin typeface="+mn-lt"/>
        </a:defRPr>
      </a:lvl8pPr>
      <a:lvl9pPr marL="3178175" indent="-277813" algn="l" rtl="0" fontAlgn="base">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219147" name="Picture 11"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pic>
        <p:nvPicPr>
          <p:cNvPr id="219138" name="Picture 2"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219140"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Click to edit Master title style</a:t>
            </a:r>
          </a:p>
        </p:txBody>
      </p:sp>
      <p:sp>
        <p:nvSpPr>
          <p:cNvPr id="219141" name="Rectangle 5"/>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sp>
        <p:nvSpPr>
          <p:cNvPr id="219142" name="Rectangle 6"/>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6C28099D-8A01-45C5-9DF3-B06A6271BB69}" type="slidenum">
              <a:rPr lang="nl-NL" altLang="en-US"/>
              <a:pPr/>
              <a:t>‹nr.›</a:t>
            </a:fld>
            <a:endParaRPr lang="nl-NL" altLang="en-US"/>
          </a:p>
        </p:txBody>
      </p:sp>
      <p:pic>
        <p:nvPicPr>
          <p:cNvPr id="219143" name="Picture 7"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219144" name="Rectangle 8"/>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4DE83A87-661E-4EA7-93CF-F990D0BBF4E5}" type="datetime1">
              <a:rPr lang="nl-NL" altLang="en-US"/>
              <a:pPr/>
              <a:t>12-1-2015</a:t>
            </a:fld>
            <a:endParaRPr lang="nl-NL" altLang="en-US"/>
          </a:p>
        </p:txBody>
      </p:sp>
      <p:sp>
        <p:nvSpPr>
          <p:cNvPr id="219145" name="Rectangle 9"/>
          <p:cNvSpPr>
            <a:spLocks noGrp="1" noChangeArrowheads="1"/>
          </p:cNvSpPr>
          <p:nvPr>
            <p:ph type="body" idx="1"/>
          </p:nvPr>
        </p:nvSpPr>
        <p:spPr bwMode="auto">
          <a:xfrm>
            <a:off x="611188" y="1600200"/>
            <a:ext cx="7993062" cy="4138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Tree>
  </p:cSld>
  <p:clrMap bg1="lt1" tx1="dk1" bg2="lt2" tx2="dk2" accent1="accent1" accent2="accent2" accent3="accent3" accent4="accent4" accent5="accent5" accent6="accent6" hlink="hlink" folHlink="folHlink"/>
  <p:sldLayoutIdLst>
    <p:sldLayoutId id="214748365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Arial" charset="0"/>
        </a:defRPr>
      </a:lvl2pPr>
      <a:lvl3pPr algn="l" rtl="0" fontAlgn="base">
        <a:spcBef>
          <a:spcPct val="0"/>
        </a:spcBef>
        <a:spcAft>
          <a:spcPct val="0"/>
        </a:spcAft>
        <a:defRPr sz="3200" b="1">
          <a:solidFill>
            <a:schemeClr val="tx2"/>
          </a:solidFill>
          <a:latin typeface="Arial" charset="0"/>
        </a:defRPr>
      </a:lvl3pPr>
      <a:lvl4pPr algn="l" rtl="0" fontAlgn="base">
        <a:spcBef>
          <a:spcPct val="0"/>
        </a:spcBef>
        <a:spcAft>
          <a:spcPct val="0"/>
        </a:spcAft>
        <a:defRPr sz="3200" b="1">
          <a:solidFill>
            <a:schemeClr val="tx2"/>
          </a:solidFill>
          <a:latin typeface="Arial" charset="0"/>
        </a:defRPr>
      </a:lvl4pPr>
      <a:lvl5pPr algn="l" rtl="0" fontAlgn="base">
        <a:spcBef>
          <a:spcPct val="0"/>
        </a:spcBef>
        <a:spcAft>
          <a:spcPct val="0"/>
        </a:spcAft>
        <a:defRPr sz="3200" b="1">
          <a:solidFill>
            <a:schemeClr val="tx2"/>
          </a:solidFill>
          <a:latin typeface="Arial" charset="0"/>
        </a:defRPr>
      </a:lvl5pPr>
      <a:lvl6pPr marL="457200" algn="l" rtl="0" fontAlgn="base">
        <a:spcBef>
          <a:spcPct val="0"/>
        </a:spcBef>
        <a:spcAft>
          <a:spcPct val="0"/>
        </a:spcAft>
        <a:defRPr sz="3200" b="1">
          <a:solidFill>
            <a:schemeClr val="tx2"/>
          </a:solidFill>
          <a:latin typeface="Arial" charset="0"/>
        </a:defRPr>
      </a:lvl6pPr>
      <a:lvl7pPr marL="914400" algn="l" rtl="0" fontAlgn="base">
        <a:spcBef>
          <a:spcPct val="0"/>
        </a:spcBef>
        <a:spcAft>
          <a:spcPct val="0"/>
        </a:spcAft>
        <a:defRPr sz="3200" b="1">
          <a:solidFill>
            <a:schemeClr val="tx2"/>
          </a:solidFill>
          <a:latin typeface="Arial" charset="0"/>
        </a:defRPr>
      </a:lvl7pPr>
      <a:lvl8pPr marL="1371600" algn="l" rtl="0" fontAlgn="base">
        <a:spcBef>
          <a:spcPct val="0"/>
        </a:spcBef>
        <a:spcAft>
          <a:spcPct val="0"/>
        </a:spcAft>
        <a:defRPr sz="3200" b="1">
          <a:solidFill>
            <a:schemeClr val="tx2"/>
          </a:solidFill>
          <a:latin typeface="Arial" charset="0"/>
        </a:defRPr>
      </a:lvl8pPr>
      <a:lvl9pPr marL="1828800" algn="l" rtl="0" fontAlgn="base">
        <a:spcBef>
          <a:spcPct val="0"/>
        </a:spcBef>
        <a:spcAft>
          <a:spcPct val="0"/>
        </a:spcAft>
        <a:defRPr sz="3200" b="1">
          <a:solidFill>
            <a:schemeClr val="tx2"/>
          </a:solidFill>
          <a:latin typeface="Arial" charset="0"/>
        </a:defRPr>
      </a:lvl9pPr>
    </p:titleStyle>
    <p:bodyStyle>
      <a:lvl1pPr marL="268288" indent="-268288" algn="l" rtl="0" fontAlgn="base">
        <a:spcBef>
          <a:spcPct val="20000"/>
        </a:spcBef>
        <a:spcAft>
          <a:spcPct val="0"/>
        </a:spcAft>
        <a:buClr>
          <a:schemeClr val="accent1"/>
        </a:buClr>
        <a:buChar char="•"/>
        <a:defRPr sz="2400" b="1">
          <a:solidFill>
            <a:schemeClr val="tx1"/>
          </a:solidFill>
          <a:latin typeface="+mn-lt"/>
          <a:ea typeface="+mn-ea"/>
          <a:cs typeface="+mn-cs"/>
        </a:defRPr>
      </a:lvl1pPr>
      <a:lvl2pPr marL="534988" indent="-265113" algn="l" rtl="0" fontAlgn="base">
        <a:spcBef>
          <a:spcPct val="20000"/>
        </a:spcBef>
        <a:spcAft>
          <a:spcPct val="0"/>
        </a:spcAft>
        <a:buClr>
          <a:schemeClr val="tx1"/>
        </a:buClr>
        <a:buChar char="•"/>
        <a:defRPr sz="2200" b="1">
          <a:solidFill>
            <a:schemeClr val="tx1"/>
          </a:solidFill>
          <a:latin typeface="+mn-lt"/>
        </a:defRPr>
      </a:lvl2pPr>
      <a:lvl3pPr marL="814388" indent="-277813" algn="l" rtl="0" fontAlgn="base">
        <a:spcBef>
          <a:spcPct val="20000"/>
        </a:spcBef>
        <a:spcAft>
          <a:spcPct val="0"/>
        </a:spcAft>
        <a:buClr>
          <a:schemeClr val="tx1"/>
        </a:buClr>
        <a:buFont typeface="Arial" charset="0"/>
        <a:buChar char="−"/>
        <a:defRPr sz="2200" b="1">
          <a:solidFill>
            <a:schemeClr val="tx1"/>
          </a:solidFill>
          <a:latin typeface="+mn-lt"/>
        </a:defRPr>
      </a:lvl3pPr>
      <a:lvl4pPr marL="1069975" indent="-254000" algn="l" rtl="0" fontAlgn="base">
        <a:spcBef>
          <a:spcPct val="20000"/>
        </a:spcBef>
        <a:spcAft>
          <a:spcPct val="0"/>
        </a:spcAft>
        <a:buClr>
          <a:schemeClr val="tx1"/>
        </a:buClr>
        <a:buFont typeface="Arial" charset="0"/>
        <a:buChar char="−"/>
        <a:defRPr sz="2200" b="1">
          <a:solidFill>
            <a:schemeClr val="tx1"/>
          </a:solidFill>
          <a:latin typeface="+mn-lt"/>
        </a:defRPr>
      </a:lvl4pPr>
      <a:lvl5pPr marL="1349375" indent="-277813" algn="l" rtl="0" fontAlgn="base">
        <a:spcBef>
          <a:spcPct val="20000"/>
        </a:spcBef>
        <a:spcAft>
          <a:spcPct val="0"/>
        </a:spcAft>
        <a:buClr>
          <a:schemeClr val="tx1"/>
        </a:buClr>
        <a:buFont typeface="Arial" charset="0"/>
        <a:buChar char="−"/>
        <a:defRPr sz="2200" b="1">
          <a:solidFill>
            <a:schemeClr val="tx1"/>
          </a:solidFill>
          <a:latin typeface="+mn-lt"/>
        </a:defRPr>
      </a:lvl5pPr>
      <a:lvl6pPr marL="1806575" indent="-277813" algn="l" rtl="0" fontAlgn="base">
        <a:spcBef>
          <a:spcPct val="20000"/>
        </a:spcBef>
        <a:spcAft>
          <a:spcPct val="0"/>
        </a:spcAft>
        <a:buClr>
          <a:schemeClr val="tx1"/>
        </a:buClr>
        <a:buFont typeface="Arial" charset="0"/>
        <a:buChar char="−"/>
        <a:defRPr sz="2200" b="1">
          <a:solidFill>
            <a:schemeClr val="tx1"/>
          </a:solidFill>
          <a:latin typeface="+mn-lt"/>
        </a:defRPr>
      </a:lvl6pPr>
      <a:lvl7pPr marL="2263775" indent="-277813" algn="l" rtl="0" fontAlgn="base">
        <a:spcBef>
          <a:spcPct val="20000"/>
        </a:spcBef>
        <a:spcAft>
          <a:spcPct val="0"/>
        </a:spcAft>
        <a:buClr>
          <a:schemeClr val="tx1"/>
        </a:buClr>
        <a:buFont typeface="Arial" charset="0"/>
        <a:buChar char="−"/>
        <a:defRPr sz="2200" b="1">
          <a:solidFill>
            <a:schemeClr val="tx1"/>
          </a:solidFill>
          <a:latin typeface="+mn-lt"/>
        </a:defRPr>
      </a:lvl7pPr>
      <a:lvl8pPr marL="2720975" indent="-277813" algn="l" rtl="0" fontAlgn="base">
        <a:spcBef>
          <a:spcPct val="20000"/>
        </a:spcBef>
        <a:spcAft>
          <a:spcPct val="0"/>
        </a:spcAft>
        <a:buClr>
          <a:schemeClr val="tx1"/>
        </a:buClr>
        <a:buFont typeface="Arial" charset="0"/>
        <a:buChar char="−"/>
        <a:defRPr sz="2200" b="1">
          <a:solidFill>
            <a:schemeClr val="tx1"/>
          </a:solidFill>
          <a:latin typeface="+mn-lt"/>
        </a:defRPr>
      </a:lvl8pPr>
      <a:lvl9pPr marL="3178175" indent="-277813" algn="l" rtl="0" fontAlgn="base">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smtClean="0"/>
              <a:t>Restaurant Web </a:t>
            </a:r>
            <a:r>
              <a:rPr lang="nl-NL" dirty="0" err="1" smtClean="0"/>
              <a:t>App</a:t>
            </a:r>
            <a:r>
              <a:rPr lang="nl-NL" dirty="0" smtClean="0"/>
              <a:t/>
            </a:r>
            <a:br>
              <a:rPr lang="nl-NL" dirty="0" smtClean="0"/>
            </a:br>
            <a:r>
              <a:rPr lang="nl-NL" sz="2400" dirty="0" smtClean="0"/>
              <a:t>Web technology 2ID60</a:t>
            </a:r>
            <a:endParaRPr lang="en-US" sz="2400" dirty="0"/>
          </a:p>
        </p:txBody>
      </p:sp>
      <p:sp>
        <p:nvSpPr>
          <p:cNvPr id="3" name="Ondertitel 2"/>
          <p:cNvSpPr>
            <a:spLocks noGrp="1"/>
          </p:cNvSpPr>
          <p:nvPr>
            <p:ph type="subTitle" idx="1"/>
          </p:nvPr>
        </p:nvSpPr>
        <p:spPr/>
        <p:txBody>
          <a:bodyPr/>
          <a:lstStyle/>
          <a:p>
            <a:r>
              <a:rPr lang="nl-NL" dirty="0" smtClean="0"/>
              <a:t>Coen de Vente, </a:t>
            </a:r>
            <a:r>
              <a:rPr lang="nl-NL" dirty="0" err="1" smtClean="0"/>
              <a:t>Enzo</a:t>
            </a:r>
            <a:r>
              <a:rPr lang="nl-NL" dirty="0" smtClean="0"/>
              <a:t> Lucas, Max van </a:t>
            </a:r>
            <a:r>
              <a:rPr lang="nl-NL" dirty="0" err="1" smtClean="0"/>
              <a:t>Hattum</a:t>
            </a:r>
            <a:r>
              <a:rPr lang="nl-NL" dirty="0" smtClean="0"/>
              <a:t> &amp; Thijs Visser</a:t>
            </a:r>
            <a:endParaRPr lang="en-US" dirty="0"/>
          </a:p>
        </p:txBody>
      </p:sp>
    </p:spTree>
    <p:extLst>
      <p:ext uri="{BB962C8B-B14F-4D97-AF65-F5344CB8AC3E}">
        <p14:creationId xmlns:p14="http://schemas.microsoft.com/office/powerpoint/2010/main" val="393052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1</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0642"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79996" y="1600200"/>
            <a:ext cx="7857034"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01471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2</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1666"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728963" y="1600200"/>
            <a:ext cx="7759100"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75407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3</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2690"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75956" y="1600200"/>
            <a:ext cx="7865113"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7096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a:t>
            </a:r>
            <a:r>
              <a:rPr lang="nl-NL" dirty="0" err="1" smtClean="0"/>
              <a:t>else</a:t>
            </a:r>
            <a:r>
              <a:rPr lang="nl-NL" dirty="0" smtClean="0"/>
              <a:t> </a:t>
            </a:r>
            <a:r>
              <a:rPr lang="nl-NL" dirty="0" err="1" smtClean="0"/>
              <a:t>can</a:t>
            </a:r>
            <a:r>
              <a:rPr lang="nl-NL" dirty="0" smtClean="0"/>
              <a:t> </a:t>
            </a:r>
            <a:r>
              <a:rPr lang="nl-NL" dirty="0" err="1" smtClean="0"/>
              <a:t>it</a:t>
            </a:r>
            <a:r>
              <a:rPr lang="nl-NL" dirty="0" smtClean="0"/>
              <a:t> do?</a:t>
            </a:r>
            <a:endParaRPr lang="en-US" dirty="0"/>
          </a:p>
        </p:txBody>
      </p:sp>
      <p:sp>
        <p:nvSpPr>
          <p:cNvPr id="3" name="Tijdelijke aanduiding voor inhoud 2"/>
          <p:cNvSpPr>
            <a:spLocks noGrp="1"/>
          </p:cNvSpPr>
          <p:nvPr>
            <p:ph idx="1"/>
          </p:nvPr>
        </p:nvSpPr>
        <p:spPr/>
        <p:txBody>
          <a:bodyPr/>
          <a:lstStyle/>
          <a:p>
            <a:r>
              <a:rPr lang="nl-NL" sz="4000" dirty="0" err="1" smtClean="0"/>
              <a:t>Sign</a:t>
            </a:r>
            <a:r>
              <a:rPr lang="nl-NL" sz="4000" dirty="0" smtClean="0"/>
              <a:t> up:</a:t>
            </a:r>
          </a:p>
          <a:p>
            <a:pPr lvl="1"/>
            <a:r>
              <a:rPr lang="nl-NL" sz="2400" dirty="0" smtClean="0"/>
              <a:t>Write reviews</a:t>
            </a:r>
          </a:p>
          <a:p>
            <a:pPr lvl="1"/>
            <a:r>
              <a:rPr lang="nl-NL" sz="2400" dirty="0" smtClean="0"/>
              <a:t>Order food online</a:t>
            </a:r>
          </a:p>
          <a:p>
            <a:pPr lvl="1"/>
            <a:endParaRPr lang="nl-NL" sz="2400" dirty="0" smtClean="0"/>
          </a:p>
          <a:p>
            <a:pPr lvl="1"/>
            <a:r>
              <a:rPr lang="nl-NL" sz="2400" dirty="0" err="1" smtClean="0"/>
              <a:t>Add</a:t>
            </a:r>
            <a:r>
              <a:rPr lang="nl-NL" sz="2400" dirty="0" smtClean="0"/>
              <a:t> </a:t>
            </a:r>
            <a:r>
              <a:rPr lang="nl-NL" sz="2400" dirty="0" err="1" smtClean="0"/>
              <a:t>your</a:t>
            </a:r>
            <a:r>
              <a:rPr lang="nl-NL" sz="2400" dirty="0" smtClean="0"/>
              <a:t> </a:t>
            </a:r>
            <a:r>
              <a:rPr lang="nl-NL" sz="2400" dirty="0" err="1" smtClean="0"/>
              <a:t>own</a:t>
            </a:r>
            <a:r>
              <a:rPr lang="nl-NL" sz="2400" dirty="0" smtClean="0"/>
              <a:t> restaurant</a:t>
            </a:r>
          </a:p>
          <a:p>
            <a:pPr lvl="1"/>
            <a:r>
              <a:rPr lang="nl-NL" sz="2400" dirty="0" err="1" smtClean="0"/>
              <a:t>Add</a:t>
            </a:r>
            <a:r>
              <a:rPr lang="nl-NL" sz="2400" dirty="0" smtClean="0"/>
              <a:t> </a:t>
            </a:r>
            <a:r>
              <a:rPr lang="nl-NL" sz="2400" dirty="0" err="1" smtClean="0"/>
              <a:t>your</a:t>
            </a:r>
            <a:r>
              <a:rPr lang="nl-NL" sz="2400" dirty="0" smtClean="0"/>
              <a:t> menu</a:t>
            </a:r>
          </a:p>
          <a:p>
            <a:pPr lvl="1"/>
            <a:r>
              <a:rPr lang="nl-NL" sz="2400" dirty="0" err="1" smtClean="0"/>
              <a:t>Receive</a:t>
            </a:r>
            <a:r>
              <a:rPr lang="nl-NL" sz="2400" dirty="0" smtClean="0"/>
              <a:t> orders!</a:t>
            </a:r>
          </a:p>
          <a:p>
            <a:pPr lvl="1"/>
            <a:endParaRPr lang="en-US" sz="2400"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4</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37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8781" y="1556792"/>
            <a:ext cx="4152975" cy="4041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37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5188327"/>
            <a:ext cx="1019175" cy="409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71989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How does </a:t>
            </a:r>
            <a:r>
              <a:rPr lang="nl-NL" dirty="0" err="1" smtClean="0"/>
              <a:t>it</a:t>
            </a:r>
            <a:r>
              <a:rPr lang="nl-NL" dirty="0" smtClean="0"/>
              <a:t> do </a:t>
            </a:r>
            <a:r>
              <a:rPr lang="nl-NL" dirty="0" err="1" smtClean="0"/>
              <a:t>all</a:t>
            </a:r>
            <a:r>
              <a:rPr lang="nl-NL" dirty="0" smtClean="0"/>
              <a:t> </a:t>
            </a:r>
            <a:r>
              <a:rPr lang="nl-NL" dirty="0" err="1" smtClean="0"/>
              <a:t>that</a:t>
            </a:r>
            <a:r>
              <a:rPr lang="nl-NL" dirty="0"/>
              <a:t>?</a:t>
            </a:r>
            <a:endParaRPr lang="en-US" dirty="0"/>
          </a:p>
        </p:txBody>
      </p:sp>
      <p:sp>
        <p:nvSpPr>
          <p:cNvPr id="3" name="Tijdelijke aanduiding voor inhoud 2"/>
          <p:cNvSpPr>
            <a:spLocks noGrp="1"/>
          </p:cNvSpPr>
          <p:nvPr>
            <p:ph idx="1"/>
          </p:nvPr>
        </p:nvSpPr>
        <p:spPr/>
        <p:txBody>
          <a:bodyPr/>
          <a:lstStyle/>
          <a:p>
            <a:r>
              <a:rPr lang="nl-NL" dirty="0" smtClean="0"/>
              <a:t>Max</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5</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spTree>
    <p:extLst>
      <p:ext uri="{BB962C8B-B14F-4D97-AF65-F5344CB8AC3E}">
        <p14:creationId xmlns:p14="http://schemas.microsoft.com/office/powerpoint/2010/main" val="647275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How does </a:t>
            </a:r>
            <a:r>
              <a:rPr lang="nl-NL" dirty="0" err="1" smtClean="0"/>
              <a:t>it</a:t>
            </a:r>
            <a:r>
              <a:rPr lang="nl-NL" dirty="0" smtClean="0"/>
              <a:t> do </a:t>
            </a:r>
            <a:r>
              <a:rPr lang="nl-NL" dirty="0" err="1" smtClean="0"/>
              <a:t>all</a:t>
            </a:r>
            <a:r>
              <a:rPr lang="nl-NL" dirty="0" smtClean="0"/>
              <a:t> </a:t>
            </a:r>
            <a:r>
              <a:rPr lang="nl-NL" dirty="0" err="1" smtClean="0"/>
              <a:t>that</a:t>
            </a:r>
            <a:r>
              <a:rPr lang="nl-NL" dirty="0"/>
              <a:t>?</a:t>
            </a:r>
            <a:endParaRPr lang="en-US" dirty="0"/>
          </a:p>
        </p:txBody>
      </p:sp>
      <p:sp>
        <p:nvSpPr>
          <p:cNvPr id="3" name="Tijdelijke aanduiding voor inhoud 2"/>
          <p:cNvSpPr>
            <a:spLocks noGrp="1"/>
          </p:cNvSpPr>
          <p:nvPr>
            <p:ph idx="1"/>
          </p:nvPr>
        </p:nvSpPr>
        <p:spPr/>
        <p:txBody>
          <a:bodyPr/>
          <a:lstStyle/>
          <a:p>
            <a:r>
              <a:rPr lang="nl-NL" dirty="0" smtClean="0"/>
              <a:t>Max</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6</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spTree>
    <p:extLst>
      <p:ext uri="{BB962C8B-B14F-4D97-AF65-F5344CB8AC3E}">
        <p14:creationId xmlns:p14="http://schemas.microsoft.com/office/powerpoint/2010/main" val="2479615217"/>
      </p:ext>
    </p:extLst>
  </p:cSld>
  <p:clrMapOvr>
    <a:masterClrMapping/>
  </p:clrMapOvr>
</p:sld>
</file>

<file path=ppt/theme/theme1.xml><?xml version="1.0" encoding="utf-8"?>
<a:theme xmlns:a="http://schemas.openxmlformats.org/drawingml/2006/main" name="TUe standard orange">
  <a:themeElements>
    <a:clrScheme name="Orange transparant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transparant">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transparant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range photo">
  <a:themeElements>
    <a:clrScheme name="Orange photo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photo">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photo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range bullets">
  <a:themeElements>
    <a:clrScheme name="Orange bullets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bullets">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bullets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Kantoorth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TUe standard orange</Template>
  <TotalTime>53</TotalTime>
  <Words>248</Words>
  <Application>Microsoft Office PowerPoint</Application>
  <PresentationFormat>Diavoorstelling (4:3)</PresentationFormat>
  <Paragraphs>44</Paragraphs>
  <Slides>7</Slides>
  <Notes>4</Notes>
  <HiddenSlides>0</HiddenSlides>
  <MMClips>0</MMClips>
  <ScaleCrop>false</ScaleCrop>
  <HeadingPairs>
    <vt:vector size="6" baseType="variant">
      <vt:variant>
        <vt:lpstr>Gebruikte lettertypen</vt:lpstr>
      </vt:variant>
      <vt:variant>
        <vt:i4>1</vt:i4>
      </vt:variant>
      <vt:variant>
        <vt:lpstr>Thema</vt:lpstr>
      </vt:variant>
      <vt:variant>
        <vt:i4>3</vt:i4>
      </vt:variant>
      <vt:variant>
        <vt:lpstr>Diatitels</vt:lpstr>
      </vt:variant>
      <vt:variant>
        <vt:i4>7</vt:i4>
      </vt:variant>
    </vt:vector>
  </HeadingPairs>
  <TitlesOfParts>
    <vt:vector size="11" baseType="lpstr">
      <vt:lpstr>Arial</vt:lpstr>
      <vt:lpstr>TUe standard orange</vt:lpstr>
      <vt:lpstr>Orange photo</vt:lpstr>
      <vt:lpstr>Orange bullets</vt:lpstr>
      <vt:lpstr>Restaurant Web App Web technology 2ID60</vt:lpstr>
      <vt:lpstr>What does it look like?</vt:lpstr>
      <vt:lpstr>What does it look like?</vt:lpstr>
      <vt:lpstr>What does it look like?</vt:lpstr>
      <vt:lpstr>What else can it do?</vt:lpstr>
      <vt:lpstr>How does it do all that?</vt:lpstr>
      <vt:lpstr>How does it do all that?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Web App</dc:title>
  <dc:creator>student</dc:creator>
  <dc:description>Design by Volle Kracht_x000d_
Template by Orange Pepper BV_x000d_
Copyright 2008</dc:description>
  <cp:lastModifiedBy>student</cp:lastModifiedBy>
  <cp:revision>5</cp:revision>
  <dcterms:created xsi:type="dcterms:W3CDTF">2015-01-12T15:59:46Z</dcterms:created>
  <dcterms:modified xsi:type="dcterms:W3CDTF">2015-01-12T16:53:13Z</dcterms:modified>
</cp:coreProperties>
</file>

<file path=docProps/thumbnail.jpeg>
</file>